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file:///C:\Users\&#1048;&#1088;&#1080;&#1085;&#1072;\Desktop\&#1055;&#1056;&#1040;&#1050;&#1058;&#1048;&#1050;&#1040;\&#1059;&#1052;&#1053;&#1048;&#1050;&#1048;%20&#1048;%20&#1059;&#1052;&#1053;&#1048;&#1062;&#1067;%20&#1076;&#1077;&#1082;&#1072;&#1073;&#1088;&#1100;%202014%20311-1\&#1091;&#1084;&#1085;&#1080;&#1082;&#1080;%20&#1080;%20&#1091;&#1084;&#1085;&#1080;&#1094;&#1099;.pptx#-1,14,&#1055;&#1088;&#1077;&#1079;&#1077;&#1085;&#1090;&#1072;&#1094;&#1080;&#1103; PowerPoin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93440"/>
            <a:ext cx="9252520" cy="58158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Вариант: «…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морская фигура на месте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спляши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дорожка</a:t>
            </a:r>
          </a:p>
          <a:p>
            <a:pPr mar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Веселые гуси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- старшая группа; </a:t>
            </a:r>
          </a:p>
          <a:p>
            <a:pPr marL="0" indent="0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на луг ходили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- средняя группа;</a:t>
            </a:r>
          </a:p>
          <a:p>
            <a:pPr marL="0" indent="0"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«Зайчики и лисичка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- младшая группа.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33C0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дорожка</a:t>
            </a:r>
          </a:p>
          <a:p>
            <a:pPr marL="0" lvl="0" indent="0">
              <a:buNone/>
            </a:pPr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«Вам понравилась игра? Хотите еще поиграть?»</a:t>
            </a:r>
            <a:endParaRPr lang="ru-RU" sz="4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4752" y="188640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возврат 6">
            <a:hlinkClick r:id="rId5" action="ppaction://hlinkpres?slideindex=14&amp;slidetitle=Презентация PowerPoint" highlightClick="1"/>
          </p:cNvPr>
          <p:cNvSpPr/>
          <p:nvPr/>
        </p:nvSpPr>
        <p:spPr>
          <a:xfrm>
            <a:off x="8172400" y="6165304"/>
            <a:ext cx="64807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53</Words>
  <Application>Microsoft Office PowerPoint</Application>
  <PresentationFormat>Экран (4:3)</PresentationFormat>
  <Paragraphs>8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Отборочный тур </dc:title>
  <dc:creator>Ирина</dc:creator>
  <cp:lastModifiedBy>Ирина</cp:lastModifiedBy>
  <cp:revision>17</cp:revision>
  <dcterms:created xsi:type="dcterms:W3CDTF">2014-11-29T12:42:40Z</dcterms:created>
  <dcterms:modified xsi:type="dcterms:W3CDTF">2014-12-12T16:22:10Z</dcterms:modified>
</cp:coreProperties>
</file>